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2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95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0"/>
  </p:normalViewPr>
  <p:slideViewPr>
    <p:cSldViewPr snapToGrid="0">
      <p:cViewPr>
        <p:scale>
          <a:sx n="100" d="100"/>
          <a:sy n="100" d="100"/>
        </p:scale>
        <p:origin x="2544" y="1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08E01-E5E2-41AF-8C71-EDFCB8421132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99EC-6DC4-4AF3-AD03-F6253E6C4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6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08E01-E5E2-41AF-8C71-EDFCB8421132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99EC-6DC4-4AF3-AD03-F6253E6C4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9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08E01-E5E2-41AF-8C71-EDFCB8421132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99EC-6DC4-4AF3-AD03-F6253E6C4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66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08E01-E5E2-41AF-8C71-EDFCB8421132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99EC-6DC4-4AF3-AD03-F6253E6C4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200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08E01-E5E2-41AF-8C71-EDFCB8421132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99EC-6DC4-4AF3-AD03-F6253E6C4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62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08E01-E5E2-41AF-8C71-EDFCB8421132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99EC-6DC4-4AF3-AD03-F6253E6C4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51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08E01-E5E2-41AF-8C71-EDFCB8421132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99EC-6DC4-4AF3-AD03-F6253E6C4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074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08E01-E5E2-41AF-8C71-EDFCB8421132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99EC-6DC4-4AF3-AD03-F6253E6C4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189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08E01-E5E2-41AF-8C71-EDFCB8421132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99EC-6DC4-4AF3-AD03-F6253E6C4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43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08E01-E5E2-41AF-8C71-EDFCB8421132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99EC-6DC4-4AF3-AD03-F6253E6C4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49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08E01-E5E2-41AF-8C71-EDFCB8421132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99EC-6DC4-4AF3-AD03-F6253E6C4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17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08E01-E5E2-41AF-8C71-EDFCB8421132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599EC-6DC4-4AF3-AD03-F6253E6C4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58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AvenirNext LT Pro UltLight" panose="020B0303020202020204" pitchFamily="34" charset="0"/>
              </a:rPr>
              <a:t>Tetranucleotide Usage in Mycobacteriophage Genomes </a:t>
            </a:r>
            <a:endParaRPr lang="en-US" dirty="0">
              <a:latin typeface="AvenirNext LT Pro UltLight" panose="020B0303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>
                <a:latin typeface="AvenirNext LT Pro UltLight" panose="020B0303020202020204" pitchFamily="34" charset="0"/>
              </a:rPr>
              <a:t>alignment-free </a:t>
            </a:r>
            <a:r>
              <a:rPr lang="en-US" sz="2000" dirty="0">
                <a:latin typeface="AvenirNext LT Pro UltLight" panose="020B0303020202020204" pitchFamily="34" charset="0"/>
              </a:rPr>
              <a:t>methods to cluster phage and infer evolutionary relationships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0" y="4703544"/>
            <a:ext cx="88431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cap="small" dirty="0" smtClean="0">
                <a:latin typeface="Avenir LT Std 55 Roman" panose="020B0503020203020204" pitchFamily="34" charset="0"/>
              </a:rPr>
              <a:t>CHEN YE</a:t>
            </a:r>
            <a:r>
              <a:rPr lang="en-US" cap="small" dirty="0">
                <a:latin typeface="AvenirNext LT Pro UltLight" panose="020B0303020202020204" pitchFamily="34" charset="0"/>
              </a:rPr>
              <a:t> </a:t>
            </a:r>
            <a:r>
              <a:rPr lang="en-US" cap="small" dirty="0" smtClean="0">
                <a:latin typeface="AvenirNext LT Pro UltLight" panose="020B0303020202020204" pitchFamily="34" charset="0"/>
              </a:rPr>
              <a:t> </a:t>
            </a:r>
            <a:r>
              <a:rPr lang="en-US" cap="small" dirty="0" err="1" smtClean="0">
                <a:latin typeface="AvenirNext LT Pro UltLight" panose="020B0303020202020204" pitchFamily="34" charset="0"/>
              </a:rPr>
              <a:t>benjamin</a:t>
            </a:r>
            <a:r>
              <a:rPr lang="en-US" cap="small" dirty="0" smtClean="0">
                <a:latin typeface="AvenirNext LT Pro UltLight" panose="020B0303020202020204" pitchFamily="34" charset="0"/>
              </a:rPr>
              <a:t> </a:t>
            </a:r>
            <a:r>
              <a:rPr lang="en-US" cap="small" dirty="0" err="1" smtClean="0">
                <a:latin typeface="AvenirNext LT Pro UltLight" panose="020B0303020202020204" pitchFamily="34" charset="0"/>
              </a:rPr>
              <a:t>siranosian</a:t>
            </a:r>
            <a:r>
              <a:rPr lang="en-US" cap="small" dirty="0" smtClean="0">
                <a:latin typeface="AvenirNext LT Pro UltLight" panose="020B0303020202020204" pitchFamily="34" charset="0"/>
              </a:rPr>
              <a:t> | </a:t>
            </a:r>
            <a:r>
              <a:rPr lang="en-US" cap="small" dirty="0" err="1" smtClean="0">
                <a:latin typeface="AvenirNext LT Pro UltLight" panose="020B0303020202020204" pitchFamily="34" charset="0"/>
              </a:rPr>
              <a:t>emma</a:t>
            </a:r>
            <a:r>
              <a:rPr lang="en-US" cap="small" dirty="0" smtClean="0">
                <a:latin typeface="AvenirNext LT Pro UltLight" panose="020B0303020202020204" pitchFamily="34" charset="0"/>
              </a:rPr>
              <a:t> </a:t>
            </a:r>
            <a:r>
              <a:rPr lang="en-US" cap="small" dirty="0" err="1" smtClean="0">
                <a:latin typeface="AvenirNext LT Pro UltLight" panose="020B0303020202020204" pitchFamily="34" charset="0"/>
              </a:rPr>
              <a:t>herold</a:t>
            </a:r>
            <a:r>
              <a:rPr lang="en-US" cap="small" dirty="0" smtClean="0">
                <a:latin typeface="AvenirNext LT Pro UltLight" panose="020B0303020202020204" pitchFamily="34" charset="0"/>
              </a:rPr>
              <a:t> | </a:t>
            </a:r>
            <a:r>
              <a:rPr lang="en-US" cap="small" dirty="0" err="1" smtClean="0">
                <a:latin typeface="AvenirNext LT Pro UltLight" panose="020B0303020202020204" pitchFamily="34" charset="0"/>
              </a:rPr>
              <a:t>minjae</a:t>
            </a:r>
            <a:r>
              <a:rPr lang="en-US" cap="small" dirty="0" smtClean="0">
                <a:latin typeface="AvenirNext LT Pro UltLight" panose="020B0303020202020204" pitchFamily="34" charset="0"/>
              </a:rPr>
              <a:t> kwon | </a:t>
            </a:r>
            <a:r>
              <a:rPr lang="en-US" cap="small" dirty="0" err="1" smtClean="0">
                <a:latin typeface="AvenirNext LT Pro UltLight" panose="020B0303020202020204" pitchFamily="34" charset="0"/>
              </a:rPr>
              <a:t>sudheesha</a:t>
            </a:r>
            <a:r>
              <a:rPr lang="en-US" cap="small" dirty="0" smtClean="0">
                <a:latin typeface="AvenirNext LT Pro UltLight" panose="020B0303020202020204" pitchFamily="34" charset="0"/>
              </a:rPr>
              <a:t> </a:t>
            </a:r>
            <a:r>
              <a:rPr lang="en-US" cap="small" dirty="0" err="1" smtClean="0">
                <a:latin typeface="AvenirNext LT Pro UltLight" panose="020B0303020202020204" pitchFamily="34" charset="0"/>
              </a:rPr>
              <a:t>perera</a:t>
            </a:r>
            <a:r>
              <a:rPr lang="en-US" cap="small" dirty="0" smtClean="0">
                <a:latin typeface="AvenirNext LT Pro UltLight" panose="020B0303020202020204" pitchFamily="34" charset="0"/>
              </a:rPr>
              <a:t>  </a:t>
            </a:r>
            <a:r>
              <a:rPr lang="en-US" cap="small" dirty="0" err="1" smtClean="0">
                <a:latin typeface="AvenirNext LT Pro UltLight" panose="020B0303020202020204" pitchFamily="34" charset="0"/>
              </a:rPr>
              <a:t>edward</a:t>
            </a:r>
            <a:r>
              <a:rPr lang="en-US" cap="small" dirty="0" smtClean="0">
                <a:latin typeface="AvenirNext LT Pro UltLight" panose="020B0303020202020204" pitchFamily="34" charset="0"/>
              </a:rPr>
              <a:t> </a:t>
            </a:r>
            <a:r>
              <a:rPr lang="en-US" cap="small" dirty="0" err="1" smtClean="0">
                <a:latin typeface="AvenirNext LT Pro UltLight" panose="020B0303020202020204" pitchFamily="34" charset="0"/>
              </a:rPr>
              <a:t>williams</a:t>
            </a:r>
            <a:r>
              <a:rPr lang="en-US" cap="small" dirty="0" smtClean="0">
                <a:latin typeface="AvenirNext LT Pro UltLight" panose="020B0303020202020204" pitchFamily="34" charset="0"/>
              </a:rPr>
              <a:t> | </a:t>
            </a:r>
            <a:r>
              <a:rPr lang="en-US" cap="small" dirty="0" err="1" smtClean="0">
                <a:latin typeface="AvenirNext LT Pro UltLight" panose="020B0303020202020204" pitchFamily="34" charset="0"/>
              </a:rPr>
              <a:t>sarah</a:t>
            </a:r>
            <a:r>
              <a:rPr lang="en-US" cap="small" dirty="0" smtClean="0">
                <a:latin typeface="AvenirNext LT Pro UltLight" panose="020B0303020202020204" pitchFamily="34" charset="0"/>
              </a:rPr>
              <a:t> </a:t>
            </a:r>
            <a:r>
              <a:rPr lang="en-US" cap="small" dirty="0" err="1" smtClean="0">
                <a:latin typeface="AvenirNext LT Pro UltLight" panose="020B0303020202020204" pitchFamily="34" charset="0"/>
              </a:rPr>
              <a:t>taylor</a:t>
            </a:r>
            <a:r>
              <a:rPr lang="en-US" cap="small" dirty="0" smtClean="0">
                <a:latin typeface="AvenirNext LT Pro UltLight" panose="020B0303020202020204" pitchFamily="34" charset="0"/>
              </a:rPr>
              <a:t> | </a:t>
            </a:r>
            <a:r>
              <a:rPr lang="en-US" cap="small" dirty="0" err="1" smtClean="0">
                <a:latin typeface="AvenirNext LT Pro UltLight" panose="020B0303020202020204" pitchFamily="34" charset="0"/>
              </a:rPr>
              <a:t>christopher</a:t>
            </a:r>
            <a:r>
              <a:rPr lang="en-US" cap="small" dirty="0" smtClean="0">
                <a:latin typeface="AvenirNext LT Pro UltLight" panose="020B0303020202020204" pitchFamily="34" charset="0"/>
              </a:rPr>
              <a:t> </a:t>
            </a:r>
            <a:r>
              <a:rPr lang="en-US" cap="small" dirty="0" err="1" smtClean="0">
                <a:latin typeface="AvenirNext LT Pro UltLight" panose="020B0303020202020204" pitchFamily="34" charset="0"/>
              </a:rPr>
              <a:t>degraffenreid</a:t>
            </a:r>
            <a:endParaRPr lang="en-US" cap="small" dirty="0">
              <a:latin typeface="AvenirNext LT Pro UltLight" panose="020B0303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0" y="5955903"/>
            <a:ext cx="8843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cap="small" dirty="0">
                <a:solidFill>
                  <a:srgbClr val="BE9518"/>
                </a:solidFill>
                <a:latin typeface="Avenir LT Std 55 Roman" panose="020B0503020203020204" pitchFamily="34" charset="0"/>
              </a:rPr>
              <a:t>a</a:t>
            </a:r>
            <a:r>
              <a:rPr lang="en-US" cap="small" dirty="0" smtClean="0">
                <a:solidFill>
                  <a:srgbClr val="BE9518"/>
                </a:solidFill>
                <a:latin typeface="Avenir LT Std 55 Roman" panose="020B0503020203020204" pitchFamily="34" charset="0"/>
              </a:rPr>
              <a:t>ll the things are preliminary + subject to change</a:t>
            </a:r>
            <a:endParaRPr lang="en-US" cap="small" dirty="0">
              <a:solidFill>
                <a:srgbClr val="BE9518"/>
              </a:solidFill>
              <a:latin typeface="AvenirNext LT Pro UltLight" panose="020B03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79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 smtClean="0">
                <a:latin typeface="AvenirNext LT Pro UltLight" panose="020B0303020202020204" pitchFamily="34" charset="0"/>
              </a:rPr>
              <a:t>(normally, a pretty informative animation would be here)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 smtClean="0">
                <a:latin typeface="AvenirNext LT Pro UltLight" panose="020B0303020202020204" pitchFamily="34" charset="0"/>
              </a:rPr>
              <a:t>but it’s not done yet :-(</a:t>
            </a:r>
            <a:endParaRPr lang="en-US" sz="3200" dirty="0">
              <a:latin typeface="AvenirNext LT Pro UltLight" panose="020B03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85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34539"/>
            <a:ext cx="12191999" cy="657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41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577" y="-30481"/>
            <a:ext cx="9730846" cy="696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2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037" y="-30481"/>
            <a:ext cx="9730846" cy="69646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37" y="1232101"/>
            <a:ext cx="5180905" cy="376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t="19128" r="39096" b="35525"/>
          <a:stretch/>
        </p:blipFill>
        <p:spPr>
          <a:xfrm>
            <a:off x="-7620" y="-30481"/>
            <a:ext cx="12199620" cy="68991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6635"/>
          <a:stretch/>
        </p:blipFill>
        <p:spPr>
          <a:xfrm>
            <a:off x="-7208520" y="91439"/>
            <a:ext cx="12009120" cy="935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7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2" t="47778" r="21997" b="6875"/>
          <a:stretch/>
        </p:blipFill>
        <p:spPr>
          <a:xfrm>
            <a:off x="-7620" y="-30481"/>
            <a:ext cx="12199620" cy="68991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27665" t="30144" r="34301" b="-30144"/>
          <a:stretch/>
        </p:blipFill>
        <p:spPr>
          <a:xfrm>
            <a:off x="-3771900" y="4137660"/>
            <a:ext cx="8535902" cy="66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6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5" t="4527" r="21943" b="62128"/>
          <a:stretch/>
        </p:blipFill>
        <p:spPr>
          <a:xfrm>
            <a:off x="-7620" y="-30481"/>
            <a:ext cx="12199620" cy="689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17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181" y="1699971"/>
            <a:ext cx="3667637" cy="3458058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5391149"/>
            <a:ext cx="10515600" cy="785813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 smtClean="0">
                <a:latin typeface="AvenirNext LT Pro UltLight" panose="020B0303020202020204" pitchFamily="34" charset="0"/>
              </a:rPr>
              <a:t>(preliminary graphic)</a:t>
            </a:r>
            <a:endParaRPr lang="en-US" sz="3200" dirty="0">
              <a:latin typeface="AvenirNext LT Pro UltLight" panose="020B03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251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 smtClean="0">
                <a:latin typeface="AvenirNext LT Pro UltLight" panose="020B0303020202020204" pitchFamily="34" charset="0"/>
              </a:rPr>
              <a:t>B3 figures here</a:t>
            </a:r>
            <a:endParaRPr lang="en-US" sz="3200" dirty="0">
              <a:latin typeface="AvenirNext LT Pro UltLight" panose="020B03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778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venirNext LT Pro UltLight" panose="020B0303020202020204" pitchFamily="34" charset="0"/>
              </a:rPr>
              <a:t>KNN Classifier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35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AvenirNext LT Pro UltLight" panose="020B0303020202020204" pitchFamily="34" charset="0"/>
              </a:rPr>
              <a:t>Introduction + Background	</a:t>
            </a:r>
            <a:endParaRPr lang="en-US" dirty="0">
              <a:latin typeface="AvenirNext LT Pro UltLight" panose="020B0303020202020204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4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dirty="0" smtClean="0">
                <a:latin typeface="AvenirNext LT Pro UltLight" panose="020B0303020202020204" pitchFamily="34" charset="0"/>
              </a:rPr>
              <a:t>Correctly Classified Instances:</a:t>
            </a:r>
            <a:r>
              <a:rPr lang="en-US" sz="3200" dirty="0">
                <a:latin typeface="AvenirNext LT Pro UltLight" panose="020B0303020202020204" pitchFamily="34" charset="0"/>
              </a:rPr>
              <a:t> </a:t>
            </a:r>
            <a:r>
              <a:rPr lang="en-US" sz="3200" dirty="0" smtClean="0">
                <a:latin typeface="AvenirNext LT Pro UltLight" panose="020B0303020202020204" pitchFamily="34" charset="0"/>
              </a:rPr>
              <a:t>   641               98.0122% Incorrectly Classified Instances:   13                1.9878 %</a:t>
            </a:r>
            <a:endParaRPr lang="en-US" sz="3200" dirty="0">
              <a:latin typeface="AvenirNext LT Pro UltLight" panose="020B03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102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venirNext LT Pro UltLight" panose="020B0303020202020204" pitchFamily="34" charset="0"/>
              </a:rPr>
              <a:t>Tetranucleotide Difference Index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44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 smtClean="0">
                <a:latin typeface="AvenirNext LT Pro UltLight" panose="020B0303020202020204" pitchFamily="34" charset="0"/>
              </a:rPr>
              <a:t>(normally, a pretty informative animation would be here)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 smtClean="0">
                <a:latin typeface="AvenirNext LT Pro UltLight" panose="020B0303020202020204" pitchFamily="34" charset="0"/>
              </a:rPr>
              <a:t>but it’s not done yet :-(</a:t>
            </a:r>
            <a:endParaRPr lang="en-US" sz="3200" dirty="0">
              <a:latin typeface="AvenirNext LT Pro UltLight" panose="020B03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698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0260"/>
                <a:ext cx="10515600" cy="2727960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" sz="4000" i="1" smtClean="0"/>
                          </m:ctrlPr>
                        </m:naryPr>
                        <m:sub>
                          <m:r>
                            <a:rPr lang="" sz="4000"/>
                            <m:t>𝑗</m:t>
                          </m:r>
                        </m:sub>
                        <m:sup>
                          <m:r>
                            <a:rPr lang="" sz="4000"/>
                            <m:t>𝑖</m:t>
                          </m:r>
                        </m:sup>
                        <m:e>
                          <m:r>
                            <a:rPr lang="" sz="4000"/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" sz="4000"/>
                            <m:t>−</m:t>
                          </m:r>
                          <m:sSub>
                            <m:sSubPr>
                              <m:ctrlPr>
                                <a:rPr lang="" sz="4000" i="1"/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" sz="4000"/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" sz="4000" i="1"/>
                              </m:ctrlPr>
                            </m:dPr>
                            <m:e>
                              <m:r>
                                <a:rPr lang="" sz="4000"/>
                                <m:t>𝑊</m:t>
                              </m:r>
                            </m:e>
                          </m:d>
                          <m:r>
                            <a:rPr lang="" sz="4000"/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AvenirNext LT Pro UltLight" panose="020B0303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0260"/>
                <a:ext cx="10515600" cy="272796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3304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44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61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64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84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7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48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400" dirty="0" smtClean="0">
                <a:latin typeface="AvenirNext LT Pro UltLight" panose="020B0303020202020204" pitchFamily="34" charset="0"/>
              </a:rPr>
              <a:t>Construct phylogenetic tree</a:t>
            </a:r>
          </a:p>
          <a:p>
            <a:pPr>
              <a:lnSpc>
                <a:spcPct val="150000"/>
              </a:lnSpc>
            </a:pPr>
            <a:r>
              <a:rPr lang="en-US" sz="4400" dirty="0" smtClean="0">
                <a:latin typeface="AvenirNext LT Pro UltLight" panose="020B0303020202020204" pitchFamily="34" charset="0"/>
              </a:rPr>
              <a:t>Categorize phage into </a:t>
            </a:r>
            <a:r>
              <a:rPr lang="en-US" sz="4400" dirty="0" err="1" smtClean="0">
                <a:latin typeface="AvenirNext LT Pro UltLight" panose="020B0303020202020204" pitchFamily="34" charset="0"/>
              </a:rPr>
              <a:t>subclusters</a:t>
            </a:r>
            <a:endParaRPr lang="en-US" sz="4400" dirty="0" smtClean="0">
              <a:latin typeface="AvenirNext LT Pro UltLight" panose="020B0303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4400" dirty="0" smtClean="0">
                <a:latin typeface="AvenirNext LT Pro UltLight" panose="020B0303020202020204" pitchFamily="34" charset="0"/>
              </a:rPr>
              <a:t>Identify anomalies</a:t>
            </a:r>
            <a:endParaRPr lang="en-US" sz="4400" dirty="0">
              <a:latin typeface="AvenirNext LT Pro UltLight" panose="020B03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87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13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14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933450"/>
            <a:ext cx="47625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95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 smtClean="0">
                <a:latin typeface="AvenirNext LT Pro UltLight" panose="020B0303020202020204" pitchFamily="34" charset="0"/>
              </a:rPr>
              <a:t>there’s probably more stuff to put here</a:t>
            </a:r>
            <a:endParaRPr lang="en-US" sz="3200" dirty="0">
              <a:latin typeface="AvenirNext LT Pro UltLight" panose="020B03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081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49500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000" dirty="0" smtClean="0">
                <a:latin typeface="AvenirNext LT Pro UltLight" panose="020B0303020202020204" pitchFamily="34" charset="0"/>
              </a:rPr>
              <a:t>THANKS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5400" dirty="0" smtClean="0">
                <a:latin typeface="AvenirNext LT Pro UltLight" panose="020B0303020202020204" pitchFamily="34" charset="0"/>
              </a:rPr>
              <a:t>questions?</a:t>
            </a:r>
            <a:endParaRPr lang="en-US" sz="5400" dirty="0">
              <a:latin typeface="AvenirNext LT Pro UltLight" panose="020B03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603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AvenirNext LT Pro UltLight" panose="020B0303020202020204" pitchFamily="34" charset="0"/>
              </a:rPr>
              <a:t>TUDs</a:t>
            </a:r>
            <a:endParaRPr lang="en-US" dirty="0">
              <a:latin typeface="AvenirNext LT Pro UltLight" panose="020B0303020202020204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5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 smtClean="0">
                <a:latin typeface="AvenirNext LT Pro UltLight" panose="020B0303020202020204" pitchFamily="34" charset="0"/>
              </a:rPr>
              <a:t>(normally, a pretty informative animation would be here)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 smtClean="0">
                <a:latin typeface="AvenirNext LT Pro UltLight" panose="020B0303020202020204" pitchFamily="34" charset="0"/>
              </a:rPr>
              <a:t>but it’s not done yet :-(</a:t>
            </a:r>
            <a:endParaRPr lang="en-US" sz="3200" dirty="0">
              <a:latin typeface="AvenirNext LT Pro UltLight" panose="020B03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09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0260"/>
                <a:ext cx="10515600" cy="112014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</m:sSup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−3]</m:t>
                      </m:r>
                    </m:oMath>
                  </m:oMathPara>
                </a14:m>
                <a:endParaRPr lang="en-US" dirty="0">
                  <a:latin typeface="AvenirNext LT Pro UltLight" panose="020B0303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0260"/>
                <a:ext cx="10515600" cy="112014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3048000" y="4388257"/>
                <a:ext cx="6096000" cy="13388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 smtClean="0">
                    <a:latin typeface="AvenirNext LT Pro UltLight" panose="020B0303020202020204" pitchFamily="34" charset="0"/>
                  </a:rPr>
                  <a:t>: </a:t>
                </a:r>
                <a:r>
                  <a:rPr lang="en-US" dirty="0" smtClean="0">
                    <a:latin typeface="AvenirNext LT Pro UltLight" panose="020B0303020202020204" pitchFamily="34" charset="0"/>
                  </a:rPr>
                  <a:t>genomic frequency </a:t>
                </a:r>
                <a:r>
                  <a:rPr lang="en-US" dirty="0" smtClean="0">
                    <a:latin typeface="AvenirNext LT Pro UltLight" panose="020B0303020202020204" pitchFamily="34" charset="0"/>
                  </a:rPr>
                  <a:t>of respective </a:t>
                </a:r>
                <a:r>
                  <a:rPr lang="en-US" dirty="0" smtClean="0">
                    <a:latin typeface="AvenirNext LT Pro UltLight" panose="020B0303020202020204" pitchFamily="34" charset="0"/>
                  </a:rPr>
                  <a:t>nucleotides</a:t>
                </a:r>
                <a:endParaRPr lang="en-US" dirty="0" smtClean="0">
                  <a:latin typeface="AvenirNext LT Pro UltLight" panose="020B0303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 smtClean="0">
                    <a:latin typeface="AvenirNext LT Pro UltLight" panose="020B0303020202020204" pitchFamily="34" charset="0"/>
                  </a:rPr>
                  <a:t>: </a:t>
                </a:r>
                <a:r>
                  <a:rPr lang="en-US" dirty="0" smtClean="0">
                    <a:latin typeface="AvenirNext LT Pro UltLight" panose="020B0303020202020204" pitchFamily="34" charset="0"/>
                  </a:rPr>
                  <a:t>tetranucleotide frequency of nucleotides</a:t>
                </a:r>
                <a:endParaRPr lang="en-US" dirty="0" smtClean="0">
                  <a:latin typeface="AvenirNext LT Pro UltLight" panose="020B0303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 smtClean="0">
                    <a:latin typeface="AvenirNext LT Pro UltLight" panose="020B0303020202020204" pitchFamily="34" charset="0"/>
                  </a:rPr>
                  <a:t>: length of genome</a:t>
                </a: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388257"/>
                <a:ext cx="6096000" cy="1338828"/>
              </a:xfrm>
              <a:prstGeom prst="rect">
                <a:avLst/>
              </a:prstGeom>
              <a:blipFill rotWithShape="0">
                <a:blip r:embed="rId3"/>
                <a:stretch>
                  <a:fillRect b="-3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3158490" y="4025161"/>
            <a:ext cx="5875020" cy="2065020"/>
            <a:chOff x="3596640" y="3665220"/>
            <a:chExt cx="4998720" cy="206502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596640" y="3665220"/>
              <a:ext cx="499872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596640" y="5730240"/>
              <a:ext cx="499872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812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0260"/>
                <a:ext cx="10515600" cy="2727960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𝑜𝑏𝑠𝑒𝑟𝑣𝑒𝑑</m:t>
                          </m:r>
                        </m:num>
                        <m:den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𝑒𝑥𝑝𝑒𝑐𝑡𝑒𝑑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AvenirNext LT Pro UltLight" panose="020B0303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0260"/>
                <a:ext cx="10515600" cy="272796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52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venirNext LT Pro UltLight" panose="020B0303020202020204" pitchFamily="34" charset="0"/>
              </a:rPr>
              <a:t>Hierarchical Clustering + Neighbor Joining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8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750820"/>
                <a:ext cx="10515600" cy="2057400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256</m:t>
                                      </m:r>
                                    </m:sub>
                                  </m:sSub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256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>
                  <a:latin typeface="AvenirNext LT Pro UltLight" panose="020B0303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750820"/>
                <a:ext cx="10515600" cy="205740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68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193</Words>
  <Application>Microsoft Office PowerPoint</Application>
  <PresentationFormat>Widescreen</PresentationFormat>
  <Paragraphs>31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Avenir LT Std 55 Roman</vt:lpstr>
      <vt:lpstr>AvenirNext LT Pro UltLight</vt:lpstr>
      <vt:lpstr>Calibri</vt:lpstr>
      <vt:lpstr>Calibri Light</vt:lpstr>
      <vt:lpstr>Cambria Math</vt:lpstr>
      <vt:lpstr>Office Theme</vt:lpstr>
      <vt:lpstr>Tetranucleotide Usage in Mycobacteriophage Genomes </vt:lpstr>
      <vt:lpstr>Introduction + Background </vt:lpstr>
      <vt:lpstr>PowerPoint Presentation</vt:lpstr>
      <vt:lpstr>TUDs</vt:lpstr>
      <vt:lpstr>PowerPoint Presentation</vt:lpstr>
      <vt:lpstr>PowerPoint Presentation</vt:lpstr>
      <vt:lpstr>PowerPoint Presentation</vt:lpstr>
      <vt:lpstr>Hierarchical Clustering + Neighbor Joining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KNN Classifier</vt:lpstr>
      <vt:lpstr>PowerPoint Presentation</vt:lpstr>
      <vt:lpstr>Tetranucleotide Difference Index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Tetranucleotide Usage in Mycobacteriophage Genomes </dc:title>
  <dc:creator>Chen Ye</dc:creator>
  <cp:lastModifiedBy>Chen Ye</cp:lastModifiedBy>
  <cp:revision>22</cp:revision>
  <dcterms:created xsi:type="dcterms:W3CDTF">2014-06-10T13:55:12Z</dcterms:created>
  <dcterms:modified xsi:type="dcterms:W3CDTF">2014-06-10T15:16:22Z</dcterms:modified>
</cp:coreProperties>
</file>